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647D3-67AD-463B-931F-4A95644A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E25EF0-E8D0-48BE-9A6D-D7A060D1C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D88F-FDEE-4F9B-8497-11207120F5E0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124BDF-381F-453C-8FE5-BE5C564A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18A923-ECD2-4DBE-9B4C-7E19839E4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B402-3CC3-4CD0-A913-CED71C9812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401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70BE1E-B7B3-4B4E-8F7B-87CA677F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C73C8E-D403-4705-98EF-1B056CF70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B22B99-DA03-4FCB-9BD7-198A82DB6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FD88F-FDEE-4F9B-8497-11207120F5E0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E5897F-9EC8-4244-B520-8F9D5501B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6770F4-75B3-44AC-BB14-D9722882C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7B402-3CC3-4CD0-A913-CED71C9812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47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9124828-59BA-456E-9923-C3D5FBD23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4800"/>
              <a:t>第三章 基本程序设计（</a:t>
            </a:r>
            <a:r>
              <a:rPr lang="en-US" altLang="zh-CN" sz="4800"/>
              <a:t>3</a:t>
            </a:r>
            <a:r>
              <a:rPr lang="zh-CN" altLang="en-US" sz="4800"/>
              <a:t>）</a:t>
            </a:r>
            <a:br>
              <a:rPr lang="en-US" altLang="zh-CN" sz="4800"/>
            </a:br>
            <a:br>
              <a:rPr lang="en-US" altLang="zh-CN" sz="4800"/>
            </a:br>
            <a:br>
              <a:rPr lang="en-US" altLang="zh-CN" sz="4800"/>
            </a:br>
            <a:r>
              <a:rPr lang="zh-CN" altLang="en-US" sz="4800">
                <a:solidFill>
                  <a:schemeClr val="tx1"/>
                </a:solidFill>
              </a:rPr>
              <a:t>3.3 流程控制语句</a:t>
            </a:r>
            <a:br>
              <a:rPr lang="en-US" altLang="zh-CN" sz="4800">
                <a:solidFill>
                  <a:schemeClr val="tx1"/>
                </a:solidFill>
              </a:rPr>
            </a:br>
            <a:br>
              <a:rPr lang="en-US" altLang="zh-CN" sz="4800">
                <a:solidFill>
                  <a:schemeClr val="tx1"/>
                </a:solidFill>
              </a:rPr>
            </a:br>
            <a:r>
              <a:rPr lang="en-US" altLang="zh-CN" sz="4800">
                <a:solidFill>
                  <a:schemeClr val="tx1"/>
                </a:solidFill>
              </a:rPr>
              <a:t>                              </a:t>
            </a:r>
            <a:r>
              <a:rPr lang="zh-CN" altLang="en-US"/>
              <a:t>张爱娟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D69FD0-39FF-42AD-95B7-CA7B31075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9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FDA231-E1F8-40C7-B68F-C107B14A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solidFill>
                  <a:schemeClr val="tx1"/>
                </a:solidFill>
              </a:rPr>
              <a:t>System.out</a:t>
            </a:r>
            <a:r>
              <a:rPr lang="zh-CN" altLang="en-US"/>
              <a:t>输出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28E88D-2048-4C72-841C-4C628E42CF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42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EDCECE4-56C5-4C46-859D-C6540F25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9750BB-4F59-481C-9B72-BFA9A8001E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4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0A8FAD-68BF-415F-862F-A518660F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00FCFD-2A25-4BBA-A574-884AE6DCBC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95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3996F5B-2925-4152-AC4B-962C0ABD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569D8C-B345-4D13-9B1A-6E8C37E0C0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07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217767-A35F-4299-B14B-D2866B4EC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格式控制字符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D06345-4755-44CD-A02E-916752AA38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14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E7B54EC-9532-467F-8057-608560CA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DAC8CF-E5CC-4D90-909E-A8B8F56CB0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28721"/>
      </p:ext>
    </p:extLst>
  </p:cSld>
  <p:clrMapOvr>
    <a:masterClrMapping/>
  </p:clrMapOvr>
  <p:transition>
    <p:spli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8692A2-78C0-494F-BF5D-44D67474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TZhongsong" panose="02010600040101010101" pitchFamily="2" charset="-122"/>
              </a:rPr>
              <a:t>控制结构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16CBA2-2376-4B71-94D7-86A81F3B62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26105"/>
      </p:ext>
    </p:extLst>
  </p:cSld>
  <p:clrMapOvr>
    <a:masterClrMapping/>
  </p:clrMapOvr>
  <p:transition>
    <p:checke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ED1ED58-BFA1-4F62-909C-FA9173E0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3.2 选择语句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D82DDF-E9D8-4CD8-9344-90738882D3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80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B3D4FC-C4C5-4DA7-8808-84117419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71BE4E-08B4-43C1-A69C-38BC836086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6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216517-001D-4E80-BC5B-96BF2722A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66C154-E8D0-4962-81B1-503AD98820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3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9B9E95-689A-4C99-A1A6-5E641827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>
                <a:solidFill>
                  <a:schemeClr val="tx1"/>
                </a:solidFill>
              </a:rPr>
              <a:t>     结构化程序设计的三种基本流程</a:t>
            </a:r>
            <a:endParaRPr lang="en-US" altLang="zh-CN" sz="4000" b="1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9A6B72-F1F2-4B39-B24A-7EEA968A84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1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31AF38-EC71-49C9-B778-2BDD219B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27F4AF-EEC3-464B-8518-7F14A0CD54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10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795A87-E8C5-4FCC-B123-FB11B664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636597-564E-47F4-AAC6-E650C3E7C8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87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58F95E4-21C3-4056-972C-0F69CF54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/>
              <a:t>Java7</a:t>
            </a:r>
            <a:r>
              <a:rPr lang="zh-CN" altLang="en-US" sz="3000"/>
              <a:t>中对</a:t>
            </a:r>
            <a:r>
              <a:rPr lang="en-US" altLang="zh-CN" sz="3000"/>
              <a:t>switch</a:t>
            </a:r>
            <a:r>
              <a:rPr lang="zh-CN" altLang="en-US" sz="3000"/>
              <a:t>的新增特性：支持</a:t>
            </a:r>
            <a:r>
              <a:rPr lang="en-US" altLang="zh-CN" sz="3000"/>
              <a:t>String</a:t>
            </a:r>
            <a:r>
              <a:rPr lang="zh-CN" altLang="en-US" sz="3000"/>
              <a:t>类型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1040DB-7B83-464F-BF7F-3817DA5A3B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99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107650-CE32-4916-AA88-78C4FE98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1E855B-7DF5-46CD-BDF6-4DF959D3F7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92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3DF4E46-24D9-41FB-BFEA-A84571CBD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3.3  循环结构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4DE2C2-5AEC-450F-9942-D88CAA09C2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48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DAA918-DFD7-4AAB-9664-C305E22E6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3.3.1  </a:t>
            </a:r>
            <a:r>
              <a:rPr lang="en-US" altLang="zh-CN"/>
              <a:t>while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A45047-63EB-4E78-998E-61ABB3034F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40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7A8000-8C67-42DC-8FFD-9AB8E34EB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3.3.2 </a:t>
            </a:r>
            <a:r>
              <a:rPr lang="en-US" altLang="zh-CN"/>
              <a:t>do-while</a:t>
            </a:r>
            <a:r>
              <a:rPr lang="zh-CN" altLang="en-US"/>
              <a:t>语句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59B84F-BB5A-4824-B4E8-5E77F6B834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44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3855EA-76A2-4ED2-BD2A-0F0F609AC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18BEF7-9FD9-4B03-BE0F-36F180EC70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09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AB181C-9067-44E9-9FE9-505137ABB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3.3.3、</a:t>
            </a:r>
            <a:r>
              <a:rPr lang="en-US" altLang="zh-CN"/>
              <a:t>for </a:t>
            </a:r>
            <a:r>
              <a:rPr lang="zh-CN" altLang="en-US"/>
              <a:t>语句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E9E0F3-F784-4201-8C08-E23E509FBD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04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5A2921-9D91-4278-A021-3D52DCEFB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en-US" altLang="zh-CN" sz="2400"/>
              <a:t>Jdk1.5</a:t>
            </a:r>
            <a:r>
              <a:rPr lang="zh-CN" altLang="en-US" sz="2400"/>
              <a:t>版本对</a:t>
            </a:r>
            <a:r>
              <a:rPr lang="en-US" altLang="zh-CN" sz="2400"/>
              <a:t>for</a:t>
            </a:r>
            <a:r>
              <a:rPr lang="zh-CN" altLang="en-US" sz="2400"/>
              <a:t>语句的功能给予扩充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B5A758-15A5-4EAA-9489-137C5DC828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35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6F7A4ED-B098-489D-8B26-041AC988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3.1 语句和语句块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BA0680-B2A6-4212-9D24-A678FC02C0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84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4C54967-C06A-4732-8A2C-8749462F1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D838B6-2F1D-4C48-AEBE-797A0B516E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7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C187BC-DE08-4247-AC8C-4FF58183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latin typeface="宋体" pitchFamily="2" charset="-122"/>
              </a:rPr>
              <a:t>3.3.4 跳转语句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0203C0-46CB-44AF-8A1F-5AF74171F9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99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0DD45C-91E7-4E08-9EE5-17A4E642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1  </a:t>
            </a:r>
            <a:r>
              <a:rPr lang="en-US" altLang="zh-CN"/>
              <a:t>return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000C31-8296-43C0-BD05-651D9C1F24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79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61BFF6-DEAE-49AD-B095-6F86DAA30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2 </a:t>
            </a:r>
            <a:r>
              <a:rPr lang="en-US" altLang="zh-CN">
                <a:solidFill>
                  <a:schemeClr val="tx1"/>
                </a:solidFill>
              </a:rPr>
              <a:t>continue statement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2CE40B-B562-4587-B7D8-E8410ABAAB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88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22521E-0482-4707-8124-839594FF6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F0C28C-5646-4734-A8AE-A915378C9C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200F5F-AE46-4D19-A001-D10A6D89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AD6326-B1CE-49DC-9B35-B163D2EE9F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70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75C40D-9627-4C2D-A0D1-FE126479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3 </a:t>
            </a:r>
            <a:r>
              <a:rPr lang="en-US" altLang="zh-CN">
                <a:solidFill>
                  <a:schemeClr val="tx1"/>
                </a:solidFill>
              </a:rPr>
              <a:t>break statement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CE0ED8-B48B-44BA-B4B3-9B2C95F8F0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81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AF18CCB-A6DE-44AD-8784-2D40E206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总结</a:t>
            </a:r>
            <a:r>
              <a:rPr lang="en-US" altLang="zh-CN"/>
              <a:t>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A970FC-354C-4418-A3E0-FF647DD607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8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8F31E95-8227-4309-B6FE-67437701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solidFill>
                  <a:schemeClr val="tx1"/>
                </a:solidFill>
              </a:rPr>
              <a:t>标准</a:t>
            </a:r>
            <a:r>
              <a:rPr lang="en-US" altLang="zh-CN" b="1">
                <a:solidFill>
                  <a:schemeClr val="tx1"/>
                </a:solidFill>
              </a:rPr>
              <a:t>I/O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A3245F-0E17-42D2-8791-089A681EF3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1282"/>
      </p:ext>
    </p:extLst>
  </p:cSld>
  <p:clrMapOvr>
    <a:masterClrMapping/>
  </p:clrMapOvr>
  <p:transition>
    <p:spli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F3C23F-516C-42F2-A71E-25B311418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tx1"/>
                </a:solidFill>
              </a:rPr>
              <a:t>System.in</a:t>
            </a:r>
            <a:r>
              <a:rPr lang="zh-CN" altLang="en-US" b="1">
                <a:solidFill>
                  <a:schemeClr val="tx1"/>
                </a:solidFill>
              </a:rPr>
              <a:t>（了解）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972917-C91B-43E5-A4F8-9A5F5C16F0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3677"/>
      </p:ext>
    </p:extLst>
  </p:cSld>
  <p:clrMapOvr>
    <a:masterClrMapping/>
  </p:clrMapOvr>
  <p:transition>
    <p:spli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3D8840-D9B5-4BE3-BC4C-0C5407FF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A407C0-F6FB-4462-AEB6-989117AA5F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1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4803A8B-1434-4B5F-A0E9-6997440FA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输入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108549-4C9B-4108-BB65-CF713F83D6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0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91DA1EC-4E6C-4882-9823-10948183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15314B-F402-4A01-AF01-EA75DFD0FA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5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5198069-3817-4CAD-BABE-C04474AAE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封装输入后的使用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EEA10D-7E18-4C56-8DF8-093246F83B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48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</Words>
  <Application>Microsoft Office PowerPoint</Application>
  <PresentationFormat>全屏显示(4:3)</PresentationFormat>
  <Paragraphs>22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等线</vt:lpstr>
      <vt:lpstr>等线 Light</vt:lpstr>
      <vt:lpstr>STZhongsong</vt:lpstr>
      <vt:lpstr>宋体</vt:lpstr>
      <vt:lpstr>Arial</vt:lpstr>
      <vt:lpstr>Office 主题​​</vt:lpstr>
      <vt:lpstr>第三章 基本程序设计（3）   3.3 流程控制语句                                张爱娟</vt:lpstr>
      <vt:lpstr>     结构化程序设计的三种基本流程</vt:lpstr>
      <vt:lpstr>3.1 语句和语句块</vt:lpstr>
      <vt:lpstr>标准I/O</vt:lpstr>
      <vt:lpstr>System.in（了解）</vt:lpstr>
      <vt:lpstr>PowerPoint 演示文稿</vt:lpstr>
      <vt:lpstr>输入</vt:lpstr>
      <vt:lpstr>PowerPoint 演示文稿</vt:lpstr>
      <vt:lpstr>封装输入后的使用</vt:lpstr>
      <vt:lpstr>System.out输出</vt:lpstr>
      <vt:lpstr>PowerPoint 演示文稿</vt:lpstr>
      <vt:lpstr>PowerPoint 演示文稿</vt:lpstr>
      <vt:lpstr>PowerPoint 演示文稿</vt:lpstr>
      <vt:lpstr>格式控制字符</vt:lpstr>
      <vt:lpstr>PowerPoint 演示文稿</vt:lpstr>
      <vt:lpstr>控制结构</vt:lpstr>
      <vt:lpstr>3.2 选择语句</vt:lpstr>
      <vt:lpstr>PowerPoint 演示文稿</vt:lpstr>
      <vt:lpstr>PowerPoint 演示文稿</vt:lpstr>
      <vt:lpstr>PowerPoint 演示文稿</vt:lpstr>
      <vt:lpstr>PowerPoint 演示文稿</vt:lpstr>
      <vt:lpstr>Java7中对switch的新增特性：支持String类型</vt:lpstr>
      <vt:lpstr>PowerPoint 演示文稿</vt:lpstr>
      <vt:lpstr>3.3  循环结构</vt:lpstr>
      <vt:lpstr>3.3.1  while </vt:lpstr>
      <vt:lpstr>3.3.2 do-while语句</vt:lpstr>
      <vt:lpstr>PowerPoint 演示文稿</vt:lpstr>
      <vt:lpstr>3.3.3、for 语句</vt:lpstr>
      <vt:lpstr> Jdk1.5版本对for语句的功能给予扩充</vt:lpstr>
      <vt:lpstr>PowerPoint 演示文稿</vt:lpstr>
      <vt:lpstr>3.3.4 跳转语句</vt:lpstr>
      <vt:lpstr>1  return </vt:lpstr>
      <vt:lpstr>2 continue statement</vt:lpstr>
      <vt:lpstr>PowerPoint 演示文稿</vt:lpstr>
      <vt:lpstr>PowerPoint 演示文稿</vt:lpstr>
      <vt:lpstr>3 break statement</vt:lpstr>
      <vt:lpstr>总结: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第三章 基本程序设计（3）   3.3 流程控制语句                                张爱娟</dc:title>
  <dc:creator>CUMT</dc:creator>
  <cp:lastModifiedBy>CUMT</cp:lastModifiedBy>
  <cp:revision>1</cp:revision>
  <dcterms:created xsi:type="dcterms:W3CDTF">2021-12-20T06:25:43Z</dcterms:created>
  <dcterms:modified xsi:type="dcterms:W3CDTF">2021-12-20T06:25:43Z</dcterms:modified>
</cp:coreProperties>
</file>